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fntdata" ContentType="application/x-fontdata"/>
  <Default Extension="bmp" ContentType="image/bmp"/>
  <Default Extension="jpeg" ContentType="image/jpeg"/>
  <Default Extension="png" ContentType="image/png"/>
  <Default Extension="gif" ContentType="image/gif"/>
  <Default Extension="tif" ContentType="image/tif"/>
  <Default Extension="emf" ContentType="image/x-emf"/>
  <Default Extension="wmf" ContentType="image/x-wmf"/>
  <Default Extension="pct" ContentType="image/pct"/>
  <Default Extension="pcx" ContentType="image/pcx"/>
  <Default Extension="tga" ContentType="image/tga"/>
  <Default Extension="svg" ContentType="image/svg+xml"/>
  <Default Extension="webp" ContentType="image/webp"/>
  <Default Extension="avi" ContentType="video/avi"/>
  <Default Extension="wmv" ContentType="video/wmv"/>
  <Default Extension="mpg" ContentType="video/mpeg"/>
  <Default Extension="mpeg" ContentType="video/mpeg"/>
  <Default Extension="mp2" ContentType="video/mpeg"/>
  <Default Extension="mp4" ContentType="video/mpeg"/>
  <Default Extension="wma" ContentType="audio/x-ms-wma"/>
  <Default Extension="mid" ContentType="audio/unknown"/>
  <Default Extension="midi" ContentType="audio/unknown"/>
  <Default Extension="rmi" ContentType="audio/unknown"/>
  <Default Extension="mp3" ContentType="audio/unknown"/>
  <Default Extension="wav" ContentType="audio/wav"/>
  <Default Extension="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</Types>
</file>

<file path=_rels/.rels><?xml version="1.0" encoding="UTF-8" standalone="yes" 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</file>

<file path=ppt/presentation.xml><?xml version="1.0" encoding="utf-8"?>
<p:presentation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>
  <p:sldMasterIdLst>
    <p:sldMasterId id="2147483648" r:id="rId5"/>
  </p:sldMasterIdLst>
  <p:sldIdLst>
    <p:sldId id="256" r:id="rId6"/>
  </p:sldIdLst>
  <p:sldSz cx="12192000" cy="6858000"/>
  <p:notesSz cx="6858000" cy="12192000"/>
  <p:defaultTextStyle>
    <a:lvl1pPr marL="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cap="none" spc="0" baseline="0">
        <a:solidFill>
          <a:schemeClr val="tx1"/>
        </a:solidFill>
        <a:effectLst/>
        <a:latin typeface="Calibri" pitchFamily="2" charset="0"/>
        <a:ea typeface="SimSun" pitchFamily="0" charset="0"/>
        <a:cs typeface="Times New Roman" pitchFamily="1" charset="0"/>
      </a:defRPr>
    </a:lvl1pPr>
    <a:lvl2pPr marL="4572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cap="none" spc="0" baseline="0">
        <a:solidFill>
          <a:schemeClr val="tx1"/>
        </a:solidFill>
        <a:effectLst/>
        <a:latin typeface="Calibri" pitchFamily="2" charset="0"/>
        <a:ea typeface="SimSun" pitchFamily="0" charset="0"/>
        <a:cs typeface="Times New Roman" pitchFamily="1" charset="0"/>
      </a:defRPr>
    </a:lvl2pPr>
    <a:lvl3pPr marL="9144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cap="none" spc="0" baseline="0">
        <a:solidFill>
          <a:schemeClr val="tx1"/>
        </a:solidFill>
        <a:effectLst/>
        <a:latin typeface="Calibri" pitchFamily="2" charset="0"/>
        <a:ea typeface="SimSun" pitchFamily="0" charset="0"/>
        <a:cs typeface="Times New Roman" pitchFamily="1" charset="0"/>
      </a:defRPr>
    </a:lvl3pPr>
    <a:lvl4pPr marL="13716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cap="none" spc="0" baseline="0">
        <a:solidFill>
          <a:schemeClr val="tx1"/>
        </a:solidFill>
        <a:effectLst/>
        <a:latin typeface="Calibri" pitchFamily="2" charset="0"/>
        <a:ea typeface="SimSun" pitchFamily="0" charset="0"/>
        <a:cs typeface="Times New Roman" pitchFamily="1" charset="0"/>
      </a:defRPr>
    </a:lvl4pPr>
    <a:lvl5pPr marL="18288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cap="none" spc="0" baseline="0">
        <a:solidFill>
          <a:schemeClr val="tx1"/>
        </a:solidFill>
        <a:effectLst/>
        <a:latin typeface="Calibri" pitchFamily="2" charset="0"/>
        <a:ea typeface="SimSun" pitchFamily="0" charset="0"/>
        <a:cs typeface="Times New Roman" pitchFamily="1" charset="0"/>
      </a:defRPr>
    </a:lvl5pPr>
    <a:lvl6pPr marL="22860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cap="none" spc="0" baseline="0">
        <a:solidFill>
          <a:schemeClr val="tx1"/>
        </a:solidFill>
        <a:effectLst/>
        <a:latin typeface="Calibri" pitchFamily="2" charset="0"/>
        <a:ea typeface="SimSun" pitchFamily="0" charset="0"/>
        <a:cs typeface="Times New Roman" pitchFamily="1" charset="0"/>
      </a:defRPr>
    </a:lvl6pPr>
    <a:lvl7pPr marL="27432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cap="none" spc="0" baseline="0">
        <a:solidFill>
          <a:schemeClr val="tx1"/>
        </a:solidFill>
        <a:effectLst/>
        <a:latin typeface="Calibri" pitchFamily="2" charset="0"/>
        <a:ea typeface="SimSun" pitchFamily="0" charset="0"/>
        <a:cs typeface="Times New Roman" pitchFamily="1" charset="0"/>
      </a:defRPr>
    </a:lvl7pPr>
    <a:lvl8pPr marL="32004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cap="none" spc="0" baseline="0">
        <a:solidFill>
          <a:schemeClr val="tx1"/>
        </a:solidFill>
        <a:effectLst/>
        <a:latin typeface="Calibri" pitchFamily="2" charset="0"/>
        <a:ea typeface="SimSun" pitchFamily="0" charset="0"/>
        <a:cs typeface="Times New Roman" pitchFamily="1" charset="0"/>
      </a:defRPr>
    </a:lvl8pPr>
    <a:lvl9pPr marL="36576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cap="none" spc="0" baseline="0">
        <a:solidFill>
          <a:schemeClr val="tx1"/>
        </a:solidFill>
        <a:effectLst/>
        <a:latin typeface="Calibri" pitchFamily="2" charset="0"/>
        <a:ea typeface="SimSun" pitchFamily="0" charset="0"/>
        <a:cs typeface="Times New Roman" pitchFamily="1" charset="0"/>
      </a:defRPr>
    </a:lvl9pPr>
  </p:defaultTextStyle>
</p:presentation>
</file>

<file path=ppt/presProps.xml><?xml version="1.0" encoding="utf-8"?>
<p:presentationPr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>
  <p:showPr showNarration="1">
    <p:penClr>
      <a:srgbClr val="0000FF"/>
    </p:penClr>
  </p:showPr>
  <p:extLst>
    <p:ext uri="smNativeData">
      <pr:smAppRevision xmlns:pr="smNativeData" xmlns="smNativeData" dt="1771760319" val="1230" revOS="4"/>
      <pr:smFileRevision xmlns:pr="smNativeData" xmlns="smNativeData" dt="1771760319" val="101"/>
      <pr:guideOptions xmlns:pr="smNativeData" xmlns="smNativeData" dt="1771760319" snapToGrid="1" snapToBorders="1" snapToGuides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>
  <p:slideViewPr>
    <p:cSldViewPr snapToObjects="1" showGuides="1">
      <p:cViewPr varScale="1">
        <p:scale>
          <a:sx n="30" d="100"/>
          <a:sy n="30" d="100"/>
        </p:scale>
        <p:origin x="947" y="205"/>
      </p:cViewPr>
    </p:cSldViewPr>
  </p:slideViewPr>
  <p:outlineViewPr>
    <p:cViewPr>
      <p:scale>
        <a:sx n="33" d="100"/>
        <a:sy n="33" d="100"/>
      </p:scale>
      <p:origin x="0" y="0"/>
    </p:cViewPr>
  </p:outlineViewPr>
  <p:sorterViewPr>
    <p:cViewPr>
      <p:scale>
        <a:sx n="8" d="100"/>
        <a:sy n="8" d="100"/>
      </p:scale>
      <p:origin x="0" y="0"/>
    </p:cViewPr>
  </p:sorterViewPr>
  <p:notesViewPr>
    <p:cSldViewPr snapToObjects="1" showGuides="1">
      <p:cViewPr>
        <p:scale>
          <a:sx n="30" d="100"/>
          <a:sy n="30" d="100"/>
        </p:scale>
        <p:origin x="947" y="205"/>
      </p:cViewPr>
    </p:cSldViewPr>
  </p:notesViewPr>
  <p:gridSpacing cx="73477120" cy="73477120"/>
</p:viewPr>
</file>

<file path=ppt/_rels/presentation.xml.rels><?xml version="1.0" encoding="UTF-8" standalone="yes" 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tableStyles" Target="tableStyles.xml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6" Type="http://schemas.openxmlformats.org/officeDocument/2006/relationships/slide" Target="slides/slide1.xml"/></Relationships>
</file>

<file path=ppt/slideLayouts/_rels/slideLayout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type="title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5_v+qaa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AUAABoNAABgRQAAJhYAABAAAAAmAAAACAAAAAEAAAAAAAAA"/>
              </a:ext>
            </a:extLst>
          </p:cNvSpPr>
          <p:nvPr>
            <p:ph type="ctrTitle"/>
          </p:nvPr>
        </p:nvSpPr>
        <p:spPr>
          <a:xfrm>
            <a:off x="914400" y="2129790"/>
            <a:ext cx="10363200" cy="1470660"/>
          </a:xfrm>
        </p:spPr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Subtitle1"/>
          <p:cNvSpPr>
            <a:spLocks noGrp="1" noChangeArrowheads="1"/>
            <a:extLst>
              <a:ext uri="smNativeData">
                <pr:smNativeData xmlns:pr="smNativeData" xmlns="smNativeData" val="SMDATA_15_v+qaa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QAsAAOgXAADAPwAAsCIAABAAAAAmAAAACAAAAAGAAAAAAAAA"/>
              </a:ext>
            </a:extLst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pPr/>
            <a:r>
              <a:t>Click to edit Master subtitle style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xmlns="smNativeData" val="SMDATA_15_v+qaa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AMAABsnAAA/FQAAWSkAABAAAAAmAAAACAAAAAAAAAAAAAAA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0D4705A8-E6E0-12F3-AEFF-10A64BB15845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xmlns="smNativeData" val="SMDATA_15_v+qaa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RkAABsnAABfMQAAWSkAABAAAAAmAAAACAAAAAAAAAAAAAAA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xmlns="smNativeData" val="SMDATA_15_v+qaa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sAf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TUAABsnAABARwAAWSkAABAAAAAmAAAACAAAAAAAAAAAAAAA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0D476343-0DE0-1295-AEFF-FBC02DB158AE}" type="slidenum">
              <a:t/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type="vertTx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5_v+qaa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49Ij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AMAALABAABARwAAuAgAABAAAAAmAAAACAAAAAAAAAAAAAAA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5_v+qaaRMAAAAlAAAAZAAAAA8BAAAAkAAAAEgAAACQAAAASAAAAAAAAAAAAAAAAQ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AMAANgJAABARwAAsCUAABAAAAAmAAAACAAAAAIAAAAAAAAA"/>
              </a:ext>
            </a:extLst>
          </p:cNvSpPr>
          <p:nvPr>
            <p:ph idx="1"/>
          </p:nvPr>
        </p:nvSpPr>
        <p:spPr/>
        <p:txBody>
          <a:bodyPr vert="vert" wrap="square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xmlns="smNativeData" val="SMDATA_15_v+qaa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AMAABsnAAA/FQAAWSkAABAAAAAmAAAACAAAAAAAAAAAAAAA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0D47751A-54E0-1283-AEFF-A2D63BB158F7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xmlns="smNativeData" val="SMDATA_15_v+qaa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E6c3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RkAABsnAABfMQAAWSkAABAAAAAmAAAACAAAAAAAAAAAAAAA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xmlns="smNativeData" val="SMDATA_15_v+qaa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TUAABsnAABARwAAWSkAABAAAAAmAAAACAAAAAAAAAAAAAAA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0D474D9D-D3E0-12BB-AEFF-25EE03B15870}" type="slidenum">
              <a:t/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type="vertTitleAndTx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5_v+qaaRMAAAAlAAAAZAAAAA8BAAAAkAAAAEgAAACQAAAASAAAAAAAAAACAAAAAQ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YDYAALABAABARwAAsCUAABAAAAAmAAAACAAAAIMAAAAAAAAA"/>
              </a:ext>
            </a:extLst>
          </p:cNvSpPr>
          <p:nvPr>
            <p:ph type="title"/>
          </p:nvPr>
        </p:nvSpPr>
        <p:spPr>
          <a:xfrm>
            <a:off x="8839200" y="274320"/>
            <a:ext cx="2743200" cy="5852160"/>
          </a:xfrm>
        </p:spPr>
        <p:txBody>
          <a:bodyPr vert="vert" wrap="square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5_v+qaaRMAAAAlAAAAZAAAAA8BAAAAkAAAAEgAAACQAAAASAAAAAAAAAAAAAAAAQ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AMAALABAAAfNQAAsCUAABAAAAAmAAAACAAAAAMAAAAAAAAA"/>
              </a:ext>
            </a:extLst>
          </p:cNvSpPr>
          <p:nvPr>
            <p:ph idx="1"/>
          </p:nvPr>
        </p:nvSpPr>
        <p:spPr>
          <a:xfrm>
            <a:off x="609600" y="274320"/>
            <a:ext cx="8025765" cy="5852160"/>
          </a:xfrm>
        </p:spPr>
        <p:txBody>
          <a:bodyPr vert="vert" wrap="square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xmlns="smNativeData" val="SMDATA_15_v+qaa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AMAABsnAAA/FQAAWSkAABAAAAAmAAAACAAAAAAAAAAAAAAA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0D4735D5-9BE0-12C3-AEFF-6D967BB15838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xmlns="smNativeData" val="SMDATA_15_v+qaa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RkAABsnAABfMQAAWSkAABAAAAAmAAAACAAAAAAAAAAAAAAA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xmlns="smNativeData" val="SMDATA_15_v+qaa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TUAABsnAABARwAAWSkAABAAAAAmAAAACAAAAAAAAAAAAAAA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0D477517-59E0-1283-AEFF-AFD63BB158FA}" type="slidenum">
              <a:t/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type="tx">
  <p:cSld name="Titel en inhou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5_v+qaa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AMAALABAABARwAAuAgAABAAAAAmAAAACAAAAAAAAAAAAAAA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5_v+qaa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AMAANgJAABARwAAsCUAABAAAAAmAAAACAAAAAAAAAAAAAAA"/>
              </a:ext>
            </a:extLst>
          </p:cNvSpPr>
          <p:nvPr>
            <p:ph idx="1"/>
          </p:nvPr>
        </p:nvSpPr>
        <p:spPr/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xmlns="smNativeData" val="SMDATA_15_v+qaa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w7IA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AMAABsnAAA/FQAAWSkAABAAAAAmAAAACAAAAAAAAAAAAAAA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0D4770F3-BDE0-1286-AEFF-4BD33EB1581E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xmlns="smNativeData" val="SMDATA_15_v+qaa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w7IA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RkAABsnAABfMQAAWSkAABAAAAAmAAAACAAAAAAAAAAAAAAA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xmlns="smNativeData" val="SMDATA_15_v+qaa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TUAABsnAABARwAAWSkAABAAAAAmAAAACAAAAAAAAAAAAAAA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0D477C53-1DE0-128A-AEFF-EBDF32B158BE}" type="slidenum">
              <a:t/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type="secHead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5_v+qaa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w7IA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7QUAABwbAACtRQAAfSMAABAAAAAmAAAACAAAAIGAAAAAAAAA"/>
              </a:ext>
            </a:extLst>
          </p:cNvSpPr>
          <p:nvPr>
            <p:ph type="title"/>
          </p:nvPr>
        </p:nvSpPr>
        <p:spPr>
          <a:xfrm>
            <a:off x="963295" y="4406900"/>
            <a:ext cx="10363200" cy="1362075"/>
          </a:xfrm>
        </p:spPr>
        <p:txBody>
          <a:bodyPr vert="horz" wrap="square" numCol="1" spcCol="215900" anchor="t">
            <a:prstTxWarp prst="textNoShape">
              <a:avLst/>
            </a:prstTxWarp>
          </a:bodyPr>
          <a:lstStyle>
            <a:lvl1pPr algn="l">
              <a:defRPr sz="4000" b="1" cap="all"/>
            </a:lvl1pPr>
          </a:lstStyle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5_v+qaaRMAAAAlAAAAZAAAAA8B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w7IA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7QUAAOERAACtRQAAHBsAABAAAAAmAAAACAAAAIGAAAAAAAAA"/>
              </a:ext>
            </a:extLst>
          </p:cNvSpPr>
          <p:nvPr>
            <p:ph idx="1"/>
          </p:nvPr>
        </p:nvSpPr>
        <p:spPr>
          <a:xfrm>
            <a:off x="963295" y="2906395"/>
            <a:ext cx="10363200" cy="1500505"/>
          </a:xfrm>
        </p:spPr>
        <p:txBody>
          <a:bodyPr vert="horz" wrap="square" numCol="1" spcCol="215900" anchor="b">
            <a:prstTxWarp prst="textNoShape">
              <a:avLst/>
            </a:prstTxWarp>
          </a:bodyPr>
          <a:lstStyle>
            <a:lvl1pPr marL="0" indent="0">
              <a:buNone/>
              <a:defRPr sz="2000" cap="none"/>
            </a:lvl1pPr>
            <a:lvl2pPr marL="457200" indent="0">
              <a:buNone/>
              <a:defRPr sz="1800" cap="none"/>
            </a:lvl2pPr>
            <a:lvl3pPr marL="914400" indent="0">
              <a:buNone/>
              <a:defRPr sz="1600" cap="none"/>
            </a:lvl3pPr>
            <a:lvl4pPr marL="1371600" indent="0">
              <a:buNone/>
              <a:defRPr sz="1400" cap="none"/>
            </a:lvl4pPr>
            <a:lvl5pPr marL="1828800" indent="0">
              <a:buNone/>
              <a:defRPr sz="1400" cap="none"/>
            </a:lvl5pPr>
            <a:lvl6pPr marL="2286000" indent="0">
              <a:buNone/>
              <a:defRPr sz="1400" cap="none"/>
            </a:lvl6pPr>
            <a:lvl7pPr marL="2743200" indent="0">
              <a:buNone/>
              <a:defRPr sz="1400" cap="none"/>
            </a:lvl7pPr>
            <a:lvl8pPr marL="3200400" indent="0">
              <a:buNone/>
              <a:defRPr sz="1400" cap="none"/>
            </a:lvl8pPr>
            <a:lvl9pPr marL="3657600" indent="0">
              <a:buNone/>
              <a:defRPr sz="1400" cap="none"/>
            </a:lvl9pPr>
          </a:lstStyle>
          <a:p>
            <a:pPr/>
            <a:r>
              <a:t>Click to edit Master text styles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xmlns="smNativeData" val="SMDATA_15_v+qaa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AMAABsnAAA/FQAAWSkAABAAAAAmAAAACAAAAAAAAAAAAAAA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0D475DD5-9BE0-12AB-AEFF-6DFE13B15838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xmlns="smNativeData" val="SMDATA_15_v+qaa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w7IA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RkAABsnAABfMQAAWSkAABAAAAAmAAAACAAAAAAAAAAAAAAA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xmlns="smNativeData" val="SMDATA_15_v+qaa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w7IA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TUAABsnAABARwAAWSkAABAAAAAmAAAACAAAAAAAAAAAAAAA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0D474938-76E0-12BF-AEFF-80EA07B158D5}" type="slidenum">
              <a:t/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type="twoColTx">
  <p:cSld name="Titel en tw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5_v+qaa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w7IA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AMAALABAABARwAAuAgAABAAAAAmAAAACAAAAAAAAAAAAAAA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xmlns="smNativeData" val="SMDATA_15_v+qaa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w7IA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AMAANgJAADhJAAAsCUAABAAAAAmAAAACAAAAAGAAAAAAAAA"/>
              </a:ext>
            </a:extLst>
          </p:cNvSpPr>
          <p:nvPr>
            <p:ph idx="1"/>
          </p:nvPr>
        </p:nvSpPr>
        <p:spPr>
          <a:xfrm>
            <a:off x="609600" y="1600200"/>
            <a:ext cx="5385435" cy="4526280"/>
          </a:xfrm>
        </p:spPr>
        <p:txBody>
          <a:bodyPr/>
          <a:lstStyle>
            <a:lvl1pPr>
              <a:defRPr sz="2800" cap="none"/>
            </a:lvl1pPr>
            <a:lvl2pPr>
              <a:defRPr sz="2400" cap="none"/>
            </a:lvl2pPr>
            <a:lvl3pPr>
              <a:defRPr sz="2000" cap="none"/>
            </a:lvl3pPr>
            <a:lvl4pPr>
              <a:defRPr sz="1800" cap="none"/>
            </a:lvl4pPr>
            <a:lvl5pPr>
              <a:defRPr sz="1800" cap="none"/>
            </a:lvl5pPr>
            <a:lvl6pPr>
              <a:defRPr sz="1800" cap="none"/>
            </a:lvl6pPr>
            <a:lvl7pPr>
              <a:defRPr sz="1800" cap="none"/>
            </a:lvl7pPr>
            <a:lvl8pPr>
              <a:defRPr sz="1800" cap="none"/>
            </a:lvl8pPr>
            <a:lvl9pPr>
              <a:defRPr sz="1800" cap="none"/>
            </a:lvl9pPr>
          </a:lstStyle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xmlns="smNativeData" val="SMDATA_15_v+qaa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w7IA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HyYAANgJAABARwAAsCUAABAAAAAmAAAACAAAAAGAAAAAAAAA"/>
              </a:ext>
            </a:extLst>
          </p:cNvSpPr>
          <p:nvPr>
            <p:ph idx="2"/>
          </p:nvPr>
        </p:nvSpPr>
        <p:spPr>
          <a:xfrm>
            <a:off x="6196965" y="1600200"/>
            <a:ext cx="5385435" cy="4526280"/>
          </a:xfrm>
        </p:spPr>
        <p:txBody>
          <a:bodyPr/>
          <a:lstStyle>
            <a:lvl1pPr>
              <a:defRPr sz="2800" cap="none"/>
            </a:lvl1pPr>
            <a:lvl2pPr>
              <a:defRPr sz="2400" cap="none"/>
            </a:lvl2pPr>
            <a:lvl3pPr>
              <a:defRPr sz="2000" cap="none"/>
            </a:lvl3pPr>
            <a:lvl4pPr>
              <a:defRPr sz="1800" cap="none"/>
            </a:lvl4pPr>
            <a:lvl5pPr>
              <a:defRPr sz="1800" cap="none"/>
            </a:lvl5pPr>
            <a:lvl6pPr>
              <a:defRPr sz="1800" cap="none"/>
            </a:lvl6pPr>
            <a:lvl7pPr>
              <a:defRPr sz="1800" cap="none"/>
            </a:lvl7pPr>
            <a:lvl8pPr>
              <a:defRPr sz="1800" cap="none"/>
            </a:lvl8pPr>
            <a:lvl9pPr>
              <a:defRPr sz="1800" cap="none"/>
            </a:lvl9pPr>
          </a:lstStyle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xmlns="smNativeData" val="SMDATA_15_v+qaa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w7IA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AMAABsnAAA/FQAAWSkAABAAAAAmAAAACAAAAAAAAAAAAAAA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0D473869-27E0-12CE-AEFF-D19B76B15884}" type="datetime1">
              <a:t/>
            </a:fld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xmlns="smNativeData" val="SMDATA_15_v+qaa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w7IA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RkAABsnAABfMQAAWSkAABAAAAAmAAAACAAAAAAAAAAAAAAA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xmlns="smNativeData" val="SMDATA_15_v+qaa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w7IA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TUAABsnAABARwAAWSkAABAAAAAmAAAACAAAAAAAAAAAAAAA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0D475CEB-A5E0-12AA-AEFF-53FF12B15806}" type="slidenum">
              <a:t/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type="twoTxTwoObj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5_v+qaa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w7IA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AMAALABAABARwAAuAgAABAAAAAmAAAACAAAAAAAAAAAAAAA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3"/>
          <p:cNvSpPr>
            <a:spLocks noGrp="1" noChangeArrowheads="1"/>
            <a:extLst>
              <a:ext uri="smNativeData">
                <pr:smNativeData xmlns:pr="smNativeData" xmlns="smNativeData" val="SMDATA_15_v+qaaRMAAAAlAAAAZAAAAA8B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w7IA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AMAAHEJAADjJAAAYQ0AABAAAAAmAAAACAAAAIGAAAAAAAAA"/>
              </a:ext>
            </a:extLst>
          </p:cNvSpPr>
          <p:nvPr>
            <p:ph idx="1"/>
          </p:nvPr>
        </p:nvSpPr>
        <p:spPr>
          <a:xfrm>
            <a:off x="609600" y="1534795"/>
            <a:ext cx="5386705" cy="640080"/>
          </a:xfrm>
        </p:spPr>
        <p:txBody>
          <a:bodyPr vert="horz" wrap="square" numCol="1" spcCol="215900" anchor="b">
            <a:prstTxWarp prst="textNoShape">
              <a:avLst/>
            </a:prstTxWarp>
          </a:bodyPr>
          <a:lstStyle>
            <a:lvl1pPr marL="0" indent="0">
              <a:buNone/>
              <a:defRPr sz="2400" b="1" cap="none"/>
            </a:lvl1pPr>
            <a:lvl2pPr marL="457200" indent="0">
              <a:buNone/>
              <a:defRPr sz="2000" b="1" cap="none"/>
            </a:lvl2pPr>
            <a:lvl3pPr marL="914400" indent="0">
              <a:buNone/>
              <a:defRPr sz="1800" b="1" cap="none"/>
            </a:lvl3pPr>
            <a:lvl4pPr marL="1371600" indent="0">
              <a:buNone/>
              <a:defRPr sz="1600" b="1" cap="none"/>
            </a:lvl4pPr>
            <a:lvl5pPr marL="1828800" indent="0">
              <a:buNone/>
              <a:defRPr sz="1600" b="1" cap="none"/>
            </a:lvl5pPr>
            <a:lvl6pPr marL="2286000" indent="0">
              <a:buNone/>
              <a:defRPr sz="1600" b="1" cap="none"/>
            </a:lvl6pPr>
            <a:lvl7pPr marL="2743200" indent="0">
              <a:buNone/>
              <a:defRPr sz="1600" b="1" cap="none"/>
            </a:lvl7pPr>
            <a:lvl8pPr marL="3200400" indent="0">
              <a:buNone/>
              <a:defRPr sz="1600" b="1" cap="none"/>
            </a:lvl8pPr>
            <a:lvl9pPr marL="3657600" indent="0">
              <a:buNone/>
              <a:defRPr sz="1600" b="1" cap="none"/>
            </a:lvl9pPr>
          </a:lstStyle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xmlns="smNativeData" val="SMDATA_15_v+qaa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w7IA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AMAAGENAADjJAAAsCUAABAAAAAmAAAACAAAAAGAAAAAAAAA"/>
              </a:ext>
            </a:extLst>
          </p:cNvSpPr>
          <p:nvPr>
            <p:ph idx="2"/>
          </p:nvPr>
        </p:nvSpPr>
        <p:spPr>
          <a:xfrm>
            <a:off x="609600" y="2174875"/>
            <a:ext cx="5386705" cy="3951605"/>
          </a:xfrm>
        </p:spPr>
        <p:txBody>
          <a:bodyPr/>
          <a:lstStyle>
            <a:lvl1pPr>
              <a:defRPr sz="2400" cap="none"/>
            </a:lvl1pPr>
            <a:lvl2pPr>
              <a:defRPr sz="2000" cap="none"/>
            </a:lvl2pPr>
            <a:lvl3pPr>
              <a:defRPr sz="1800" cap="none"/>
            </a:lvl3pPr>
            <a:lvl4pPr>
              <a:defRPr sz="1600" cap="none"/>
            </a:lvl4pPr>
            <a:lvl5pPr>
              <a:defRPr sz="1600" cap="none"/>
            </a:lvl5pPr>
            <a:lvl6pPr>
              <a:defRPr sz="1600" cap="none"/>
            </a:lvl6pPr>
            <a:lvl7pPr>
              <a:defRPr sz="1600" cap="none"/>
            </a:lvl7pPr>
            <a:lvl8pPr>
              <a:defRPr sz="1600" cap="none"/>
            </a:lvl8pPr>
            <a:lvl9pPr>
              <a:defRPr sz="1600" cap="none"/>
            </a:lvl9pPr>
          </a:lstStyle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SlideText2"/>
          <p:cNvSpPr>
            <a:spLocks noGrp="1" noChangeArrowheads="1"/>
            <a:extLst>
              <a:ext uri="smNativeData">
                <pr:smNativeData xmlns:pr="smNativeData" xmlns="smNativeData" val="SMDATA_15_v+qaaRMAAAAlAAAAZAAAAA8B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w7IA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HSYAAHEJAABARwAAYQ0AABAAAAAmAAAACAAAAIGAAAAAAAAA"/>
              </a:ext>
            </a:extLst>
          </p:cNvSpPr>
          <p:nvPr>
            <p:ph idx="3"/>
          </p:nvPr>
        </p:nvSpPr>
        <p:spPr>
          <a:xfrm>
            <a:off x="6195695" y="1534795"/>
            <a:ext cx="5386705" cy="640080"/>
          </a:xfrm>
        </p:spPr>
        <p:txBody>
          <a:bodyPr vert="horz" wrap="square" numCol="1" spcCol="215900" anchor="b">
            <a:prstTxWarp prst="textNoShape">
              <a:avLst/>
            </a:prstTxWarp>
          </a:bodyPr>
          <a:lstStyle>
            <a:lvl1pPr marL="0" indent="0">
              <a:buNone/>
              <a:defRPr sz="2400" b="1" cap="none"/>
            </a:lvl1pPr>
            <a:lvl2pPr marL="457200" indent="0">
              <a:buNone/>
              <a:defRPr sz="2000" b="1" cap="none"/>
            </a:lvl2pPr>
            <a:lvl3pPr marL="914400" indent="0">
              <a:buNone/>
              <a:defRPr sz="1800" b="1" cap="none"/>
            </a:lvl3pPr>
            <a:lvl4pPr marL="1371600" indent="0">
              <a:buNone/>
              <a:defRPr sz="1600" b="1" cap="none"/>
            </a:lvl4pPr>
            <a:lvl5pPr marL="1828800" indent="0">
              <a:buNone/>
              <a:defRPr sz="1600" b="1" cap="none"/>
            </a:lvl5pPr>
            <a:lvl6pPr marL="2286000" indent="0">
              <a:buNone/>
              <a:defRPr sz="1600" b="1" cap="none"/>
            </a:lvl6pPr>
            <a:lvl7pPr marL="2743200" indent="0">
              <a:buNone/>
              <a:defRPr sz="1600" b="1" cap="none"/>
            </a:lvl7pPr>
            <a:lvl8pPr marL="3200400" indent="0">
              <a:buNone/>
              <a:defRPr sz="1600" b="1" cap="none"/>
            </a:lvl8pPr>
            <a:lvl9pPr marL="3657600" indent="0">
              <a:buNone/>
              <a:defRPr sz="1600" b="1" cap="none"/>
            </a:lvl9pPr>
          </a:lstStyle>
          <a:p>
            <a:pPr/>
            <a:r>
              <a:t>Click to edit Master text styles</a:t>
            </a:r>
          </a:p>
        </p:txBody>
      </p:sp>
      <p:sp>
        <p:nvSpPr>
          <p:cNvPr id="6" name="SlideText4"/>
          <p:cNvSpPr>
            <a:spLocks noGrp="1" noChangeArrowheads="1"/>
            <a:extLst>
              <a:ext uri="smNativeData">
                <pr:smNativeData xmlns:pr="smNativeData" xmlns="smNativeData" val="SMDATA_15_v+qaa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w7IA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HSYAAGENAABARwAAsCUAABAAAAAmAAAACAAAAAGAAAAAAAAA"/>
              </a:ext>
            </a:extLst>
          </p:cNvSpPr>
          <p:nvPr>
            <p:ph idx="4"/>
          </p:nvPr>
        </p:nvSpPr>
        <p:spPr>
          <a:xfrm>
            <a:off x="6195695" y="2174875"/>
            <a:ext cx="5386705" cy="3951605"/>
          </a:xfrm>
        </p:spPr>
        <p:txBody>
          <a:bodyPr/>
          <a:lstStyle>
            <a:lvl1pPr>
              <a:defRPr sz="2400" cap="none"/>
            </a:lvl1pPr>
            <a:lvl2pPr>
              <a:defRPr sz="2000" cap="none"/>
            </a:lvl2pPr>
            <a:lvl3pPr>
              <a:defRPr sz="1800" cap="none"/>
            </a:lvl3pPr>
            <a:lvl4pPr>
              <a:defRPr sz="1600" cap="none"/>
            </a:lvl4pPr>
            <a:lvl5pPr>
              <a:defRPr sz="1600" cap="none"/>
            </a:lvl5pPr>
            <a:lvl6pPr>
              <a:defRPr sz="1600" cap="none"/>
            </a:lvl6pPr>
            <a:lvl7pPr>
              <a:defRPr sz="1600" cap="none"/>
            </a:lvl7pPr>
            <a:lvl8pPr>
              <a:defRPr sz="1600" cap="none"/>
            </a:lvl8pPr>
            <a:lvl9pPr>
              <a:defRPr sz="1600" cap="none"/>
            </a:lvl9pPr>
          </a:lstStyle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7" name="DateTimeArea1"/>
          <p:cNvSpPr>
            <a:spLocks noGrp="1" noChangeArrowheads="1"/>
            <a:extLst>
              <a:ext uri="smNativeData">
                <pr:smNativeData xmlns:pr="smNativeData" xmlns="smNativeData" val="SMDATA_15_v+qaa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w7IA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AMAABsnAAA/FQAAWSkAABAAAAAmAAAACAAAAAAAAAAAAAAA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0D470DD6-98E0-12FB-AEFF-6EAE43B1583B}" type="datetime1">
              <a:t/>
            </a:fld>
          </a:p>
        </p:txBody>
      </p:sp>
      <p:sp>
        <p:nvSpPr>
          <p:cNvPr id="8" name="FooterArea1"/>
          <p:cNvSpPr>
            <a:spLocks noGrp="1" noChangeArrowheads="1"/>
            <a:extLst>
              <a:ext uri="smNativeData">
                <pr:smNativeData xmlns:pr="smNativeData" xmlns="smNativeData" val="SMDATA_15_v+qaa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w7IA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RkAABsnAABfMQAAWSkAABAAAAAmAAAACAAAAAAAAAAAAAAA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9" name="SlideNumberArea1"/>
          <p:cNvSpPr>
            <a:spLocks noGrp="1" noChangeArrowheads="1"/>
            <a:extLst>
              <a:ext uri="smNativeData">
                <pr:smNativeData xmlns:pr="smNativeData" xmlns="smNativeData" val="SMDATA_15_v+qaa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w7IA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TUAABsnAABARwAAWSkAABAAAAAmAAAACAAAAAAAAAAAAAAA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0D4749BB-F5E0-12BF-AEFF-03EA07B15856}" type="slidenum">
              <a:t/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type="titleOnly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5_v+qaa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w7IA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AMAALABAABARwAAuAgAABAAAAAmAAAACAAAAAAAAAAAAAAA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DateTimeArea1"/>
          <p:cNvSpPr>
            <a:spLocks noGrp="1" noChangeArrowheads="1"/>
            <a:extLst>
              <a:ext uri="smNativeData">
                <pr:smNativeData xmlns:pr="smNativeData" xmlns="smNativeData" val="SMDATA_15_v+qaa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w7IA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AMAABsnAAA/FQAAWSkAABAAAAAmAAAACAAAAAAAAAAAAAAA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0D476B9B-D5E0-129D-AEFF-23C825B15876}" type="datetime1">
              <a:t/>
            </a:fld>
          </a:p>
        </p:txBody>
      </p:sp>
      <p:sp>
        <p:nvSpPr>
          <p:cNvPr id="4" name="FooterArea1"/>
          <p:cNvSpPr>
            <a:spLocks noGrp="1" noChangeArrowheads="1"/>
            <a:extLst>
              <a:ext uri="smNativeData">
                <pr:smNativeData xmlns:pr="smNativeData" xmlns="smNativeData" val="SMDATA_15_v+qaa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w7IA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RkAABsnAABfMQAAWSkAABAAAAAmAAAACAAAAAAAAAAAAAAA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SlideNumberArea1"/>
          <p:cNvSpPr>
            <a:spLocks noGrp="1" noChangeArrowheads="1"/>
            <a:extLst>
              <a:ext uri="smNativeData">
                <pr:smNativeData xmlns:pr="smNativeData" xmlns="smNativeData" val="SMDATA_15_v+qaa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w7IA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TUAABsnAABARwAAWSkAABAAAAAmAAAACAAAAAAAAAAAAAAA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0D474036-78E0-12B6-AEFF-8EE30EB158DB}" type="slidenum">
              <a:t/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type="blank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xmlns="smNativeData" val="SMDATA_15_v+qaa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w7IA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AMAABsnAAA/FQAAWSkAABAAAAAmAAAACAAAAAAAAAAAAAAA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0D471BC7-89E0-12ED-AEFF-7FB855B1582A}" type="datetime1">
              <a:t/>
            </a:fld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xmlns="smNativeData" val="SMDATA_15_v+qaa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RkAABsnAABfMQAAWSkAABAAAAAmAAAACAAAAAAAAAAAAAAA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4" name="SlideNumberArea1"/>
          <p:cNvSpPr>
            <a:spLocks noGrp="1" noChangeArrowheads="1"/>
            <a:extLst>
              <a:ext uri="smNativeData">
                <pr:smNativeData xmlns:pr="smNativeData" xmlns="smNativeData" val="SMDATA_15_v+qaa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TUAABsnAABARwAAWSkAABAAAAAmAAAACAAAAAAAAAAAAAAA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0D476BE9-A7E0-129D-AEFF-51C825B15804}" type="slidenum">
              <a:t/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type="objTx">
  <p:cSld name="Conten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5_v+qaaRMAAAAlAAAAZAAAAA8B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AMAAK4BAABtHAAA1AgAABAAAAAmAAAACAAAAIGAAAAAAAAA"/>
              </a:ext>
            </a:extLst>
          </p:cNvSpPr>
          <p:nvPr>
            <p:ph type="title"/>
          </p:nvPr>
        </p:nvSpPr>
        <p:spPr>
          <a:xfrm>
            <a:off x="609600" y="273050"/>
            <a:ext cx="4011295" cy="1162050"/>
          </a:xfrm>
        </p:spPr>
        <p:txBody>
          <a:bodyPr vert="horz" wrap="square" numCol="1" spcCol="215900" anchor="b">
            <a:prstTxWarp prst="textNoShape">
              <a:avLst/>
            </a:prstTxWarp>
          </a:bodyPr>
          <a:lstStyle>
            <a:lvl1pPr algn="l">
              <a:defRPr sz="2000" b="1" cap="none"/>
            </a:lvl1pPr>
          </a:lstStyle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xmlns="smNativeData" val="SMDATA_15_v+qaa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Ux0AAK4BAABARwAAsCUAABAAAAAmAAAACAAAAAGAAAAAAAAA"/>
              </a:ext>
            </a:extLst>
          </p:cNvSpPr>
          <p:nvPr>
            <p:ph idx="1"/>
          </p:nvPr>
        </p:nvSpPr>
        <p:spPr>
          <a:xfrm>
            <a:off x="4766945" y="273050"/>
            <a:ext cx="6815455" cy="5853430"/>
          </a:xfrm>
        </p:spPr>
        <p:txBody>
          <a:bodyPr/>
          <a:lstStyle>
            <a:lvl1pPr>
              <a:defRPr sz="3200" cap="none"/>
            </a:lvl1pPr>
            <a:lvl2pPr>
              <a:defRPr sz="2800" cap="none"/>
            </a:lvl2pPr>
            <a:lvl3pPr>
              <a:defRPr sz="2400" cap="none"/>
            </a:lvl3pPr>
            <a:lvl4pPr>
              <a:defRPr sz="2000" cap="none"/>
            </a:lvl4pPr>
            <a:lvl5pPr>
              <a:defRPr sz="2000" cap="none"/>
            </a:lvl5pPr>
            <a:lvl6pPr>
              <a:defRPr sz="2000" cap="none"/>
            </a:lvl6pPr>
            <a:lvl7pPr>
              <a:defRPr sz="2000" cap="none"/>
            </a:lvl7pPr>
            <a:lvl8pPr>
              <a:defRPr sz="2000" cap="none"/>
            </a:lvl8pPr>
            <a:lvl9pPr>
              <a:defRPr sz="2000" cap="none"/>
            </a:lvl9pPr>
          </a:lstStyle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xmlns="smNativeData" val="SMDATA_15_v+qaa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AMAANQIAABtHAAAsCUAABAAAAAmAAAACAAAAAGAAAAAAAAA"/>
              </a:ext>
            </a:extLst>
          </p:cNvSpPr>
          <p:nvPr>
            <p:ph idx="2"/>
          </p:nvPr>
        </p:nvSpPr>
        <p:spPr>
          <a:xfrm>
            <a:off x="609600" y="1435100"/>
            <a:ext cx="4011295" cy="4691380"/>
          </a:xfrm>
        </p:spPr>
        <p:txBody>
          <a:bodyPr/>
          <a:lstStyle>
            <a:lvl1pPr marL="0" indent="0">
              <a:buNone/>
              <a:defRPr sz="1400" cap="none"/>
            </a:lvl1pPr>
            <a:lvl2pPr marL="457200" indent="0">
              <a:buNone/>
              <a:defRPr sz="1200" cap="none"/>
            </a:lvl2pPr>
            <a:lvl3pPr marL="914400" indent="0">
              <a:buNone/>
              <a:defRPr sz="1000" cap="none"/>
            </a:lvl3pPr>
            <a:lvl4pPr marL="1371600" indent="0">
              <a:buNone/>
              <a:defRPr sz="900" cap="none"/>
            </a:lvl4pPr>
            <a:lvl5pPr marL="1828800" indent="0">
              <a:buNone/>
              <a:defRPr sz="900" cap="none"/>
            </a:lvl5pPr>
            <a:lvl6pPr marL="2286000" indent="0">
              <a:buNone/>
              <a:defRPr sz="900" cap="none"/>
            </a:lvl6pPr>
            <a:lvl7pPr marL="2743200" indent="0">
              <a:buNone/>
              <a:defRPr sz="900" cap="none"/>
            </a:lvl7pPr>
            <a:lvl8pPr marL="3200400" indent="0">
              <a:buNone/>
              <a:defRPr sz="900" cap="none"/>
            </a:lvl8pPr>
            <a:lvl9pPr marL="3657600" indent="0">
              <a:buNone/>
              <a:defRPr sz="900" cap="none"/>
            </a:lvl9pPr>
          </a:lstStyle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xmlns="smNativeData" val="SMDATA_15_v+qaa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AMAABsnAAA/FQAAWSkAABAAAAAmAAAACAAAAAAAAAAAAAAA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0D475BBA-F4E0-12AD-AEFF-02F815B15857}" type="datetime1">
              <a:t/>
            </a:fld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xmlns="smNativeData" val="SMDATA_15_v+qaa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NwY0I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RkAABsnAABfMQAAWSkAABAAAAAmAAAACAAAAAAAAAAAAAAA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xmlns="smNativeData" val="SMDATA_15_v+qaa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TUAABsnAABARwAAWSkAABAAAAAmAAAACAAAAAAAAAAAAAAA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0D475BB4-FAE0-12AD-AEFF-0CF815B15859}" type="slidenum">
              <a:t/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type="picTx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5_v+qaaRMAAAAlAAAAZAAAAA8B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sw4AAIgdAACzOwAABCEAABAAAAAmAAAACAAAAIGAAAAAAAAA"/>
              </a:ext>
            </a:extLst>
          </p:cNvSpPr>
          <p:nvPr>
            <p:ph type="title"/>
          </p:nvPr>
        </p:nvSpPr>
        <p:spPr>
          <a:xfrm>
            <a:off x="2389505" y="4800600"/>
            <a:ext cx="7315200" cy="566420"/>
          </a:xfrm>
        </p:spPr>
        <p:txBody>
          <a:bodyPr vert="horz" wrap="square" numCol="1" spcCol="215900" anchor="b">
            <a:prstTxWarp prst="textNoShape">
              <a:avLst/>
            </a:prstTxWarp>
          </a:bodyPr>
          <a:lstStyle>
            <a:lvl1pPr algn="l">
              <a:defRPr sz="2000" b="1" cap="none"/>
            </a:lvl1pPr>
          </a:lstStyle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xmlns="smNativeData" val="SMDATA_15_v+qaa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sw4AAMYDAACzOwAAFh0AABAAAAAmAAAACAAAAAGAAAAAAAAA"/>
              </a:ext>
            </a:extLst>
          </p:cNvSpPr>
          <p:nvPr>
            <p:ph idx="1"/>
          </p:nvPr>
        </p:nvSpPr>
        <p:spPr>
          <a:xfrm>
            <a:off x="2389505" y="613410"/>
            <a:ext cx="7315200" cy="4114800"/>
          </a:xfrm>
        </p:spPr>
        <p:txBody>
          <a:bodyPr/>
          <a:lstStyle>
            <a:lvl1pPr marL="0" indent="0">
              <a:buNone/>
              <a:defRPr sz="3200" cap="none"/>
            </a:lvl1pPr>
            <a:lvl2pPr marL="457200" indent="0">
              <a:buNone/>
              <a:defRPr sz="2800" cap="none"/>
            </a:lvl2pPr>
            <a:lvl3pPr marL="914400" indent="0">
              <a:buNone/>
              <a:defRPr sz="2400" cap="none"/>
            </a:lvl3pPr>
            <a:lvl4pPr marL="1371600" indent="0">
              <a:buNone/>
              <a:defRPr sz="2000" cap="none"/>
            </a:lvl4pPr>
            <a:lvl5pPr marL="1828800" indent="0">
              <a:buNone/>
              <a:defRPr sz="2000" cap="none"/>
            </a:lvl5pPr>
            <a:lvl6pPr marL="2286000" indent="0">
              <a:buNone/>
              <a:defRPr sz="2000" cap="none"/>
            </a:lvl6pPr>
            <a:lvl7pPr marL="2743200" indent="0">
              <a:buNone/>
              <a:defRPr sz="2000" cap="none"/>
            </a:lvl7pPr>
            <a:lvl8pPr marL="3200400" indent="0">
              <a:buNone/>
              <a:defRPr sz="2000" cap="none"/>
            </a:lvl8pPr>
            <a:lvl9pPr marL="3657600" indent="0">
              <a:buNone/>
              <a:defRPr sz="2000" cap="none"/>
            </a:lvl9pPr>
          </a:lstStyle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xmlns="smNativeData" val="SMDATA_15_v+qaa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sw4AAAQhAACzOwAA+CUAABAAAAAmAAAACAAAAAGAAAAAAAAA"/>
              </a:ext>
            </a:extLst>
          </p:cNvSpPr>
          <p:nvPr>
            <p:ph idx="2"/>
          </p:nvPr>
        </p:nvSpPr>
        <p:spPr>
          <a:xfrm>
            <a:off x="2389505" y="5367020"/>
            <a:ext cx="7315200" cy="805180"/>
          </a:xfrm>
        </p:spPr>
        <p:txBody>
          <a:bodyPr/>
          <a:lstStyle>
            <a:lvl1pPr marL="0" indent="0">
              <a:buNone/>
              <a:defRPr sz="1400" cap="none"/>
            </a:lvl1pPr>
            <a:lvl2pPr marL="457200" indent="0">
              <a:buNone/>
              <a:defRPr sz="1200" cap="none"/>
            </a:lvl2pPr>
            <a:lvl3pPr marL="914400" indent="0">
              <a:buNone/>
              <a:defRPr sz="1000" cap="none"/>
            </a:lvl3pPr>
            <a:lvl4pPr marL="1371600" indent="0">
              <a:buNone/>
              <a:defRPr sz="900" cap="none"/>
            </a:lvl4pPr>
            <a:lvl5pPr marL="1828800" indent="0">
              <a:buNone/>
              <a:defRPr sz="900" cap="none"/>
            </a:lvl5pPr>
            <a:lvl6pPr marL="2286000" indent="0">
              <a:buNone/>
              <a:defRPr sz="900" cap="none"/>
            </a:lvl6pPr>
            <a:lvl7pPr marL="2743200" indent="0">
              <a:buNone/>
              <a:defRPr sz="900" cap="none"/>
            </a:lvl7pPr>
            <a:lvl8pPr marL="3200400" indent="0">
              <a:buNone/>
              <a:defRPr sz="900" cap="none"/>
            </a:lvl8pPr>
            <a:lvl9pPr marL="3657600" indent="0">
              <a:buNone/>
              <a:defRPr sz="900" cap="none"/>
            </a:lvl9pPr>
          </a:lstStyle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xmlns="smNativeData" val="SMDATA_15_v+qaa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AMAABsnAAA/FQAAWSkAABAAAAAmAAAACAAAAAAAAAAAAAAA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0D475AC9-87E0-12AC-AEFF-71F914B15824}" type="datetime1">
              <a:t/>
            </a:fld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xmlns="smNativeData" val="SMDATA_15_v+qaa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RkAABsnAABfMQAAWSkAABAAAAAmAAAACAAAAAAAAAAAAAAA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xmlns="smNativeData" val="SMDATA_15_v+qaa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TUAABsnAABARwAAWSkAABAAAAAmAAAACAAAAAAAAAAAAAAA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0D476723-6DE0-1291-AEFF-9BC429B158CE}" type="slidenum">
              <a:t/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>
  <p:cSld name="Standaard ontwerp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5_v+qaa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sAf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AMAALABAABARwAAuAgAABAAAAAmAAAACAAAAP//////////"/>
              </a:ext>
            </a:extLst>
          </p:cNvSpPr>
          <p:nvPr>
            <p:ph type="title"/>
          </p:nvPr>
        </p:nvSpPr>
        <p:spPr>
          <a:xfrm>
            <a:off x="609600" y="274320"/>
            <a:ext cx="10972800" cy="1143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ctr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5_v+qaa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sAf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AMAANgJAABARwAAsCUAABAAAAAmAAAACAAAAP//////////"/>
              </a:ext>
            </a:extLst>
          </p:cNvSpPr>
          <p:nvPr>
            <p:ph type="body" idx="1"/>
          </p:nvPr>
        </p:nvSpPr>
        <p:spPr>
          <a:xfrm>
            <a:off x="609600" y="1600200"/>
            <a:ext cx="10972800" cy="452628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xmlns="smNativeData" val="SMDATA_15_v+qaa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sAf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AMAABsnAAA/FQAAWSkAABAAAAAmAAAACAAAAP//////////"/>
              </a:ext>
            </a:extLst>
          </p:cNvSpPr>
          <p:nvPr>
            <p:ph type="dt" sz="quarter" idx="2"/>
          </p:nvPr>
        </p:nvSpPr>
        <p:spPr>
          <a:xfrm>
            <a:off x="609600" y="6356985"/>
            <a:ext cx="2844165" cy="36449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ctr">
            <a:prstTxWarp prst="textNoShape">
              <a:avLst/>
            </a:prstTxWarp>
          </a:bodyPr>
          <a:lstStyle>
            <a:lvl1pPr algn="l">
              <a:defRPr sz="1200" cap="none"/>
            </a:lvl1pPr>
          </a:lstStyle>
          <a:p>
            <a:pPr/>
            <a:fld id="{0D47083C-72E0-12FE-AEFF-84AB46B158D1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xmlns="smNativeData" val="SMDATA_15_v+qaa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RkAABsnAABfMQAAWSkAABAAAAAmAAAACAAAAP//////////"/>
              </a:ext>
            </a:extLst>
          </p:cNvSpPr>
          <p:nvPr>
            <p:ph type="ftr" sz="quarter" idx="3"/>
          </p:nvPr>
        </p:nvSpPr>
        <p:spPr>
          <a:xfrm>
            <a:off x="4166235" y="6356985"/>
            <a:ext cx="3859530" cy="36449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ctr">
            <a:prstTxWarp prst="textNoShape">
              <a:avLst/>
            </a:prstTxWarp>
          </a:bodyPr>
          <a:lstStyle>
            <a:lvl1pPr algn="ctr">
              <a:defRPr sz="1200" cap="none"/>
            </a:lvl1pPr>
          </a:lstStyle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xmlns="smNativeData" val="SMDATA_15_v+qaa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P////8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wTUAABsnAABARwAAWSkAABAAAAAmAAAACAAAAP//////////"/>
              </a:ext>
            </a:extLst>
          </p:cNvSpPr>
          <p:nvPr>
            <p:ph type="sldNum" sz="quarter" idx="4"/>
          </p:nvPr>
        </p:nvSpPr>
        <p:spPr>
          <a:xfrm>
            <a:off x="8738235" y="6356985"/>
            <a:ext cx="2844165" cy="36449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ctr">
            <a:prstTxWarp prst="textNoShape">
              <a:avLst/>
            </a:prstTxWarp>
          </a:bodyPr>
          <a:lstStyle>
            <a:lvl1pPr algn="r">
              <a:defRPr sz="1200" cap="none"/>
            </a:lvl1pPr>
          </a:lstStyle>
          <a:p>
            <a:pPr/>
            <a:fld id="{0D471AB5-FBE0-12EC-AEFF-0DB954B15858}" type="slidenum">
              <a:t/>
            </a:fld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marR="0" indent="0" algn="ctr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sz="4400" b="0" i="0" u="none" strike="noStrike" kern="1" cap="none" spc="0" baseline="0">
          <a:solidFill>
            <a:schemeClr val="tx2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1pPr>
      <a:lvl2pPr marL="4572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2pPr>
      <a:lvl3pPr marL="9144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3pPr>
      <a:lvl4pPr marL="13716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4pPr>
      <a:lvl5pPr marL="18288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5pPr>
      <a:lvl6pPr marL="22860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6pPr>
      <a:lvl7pPr marL="27432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7pPr>
      <a:lvl8pPr marL="32004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8pPr>
      <a:lvl9pPr marL="36576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9pPr>
    </p:titleStyle>
    <p:bodyStyle>
      <a:lvl1pPr marL="342900" marR="0" indent="-342900" algn="l" defTabSz="4572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•"/>
        <a:tabLst/>
        <a:defRPr sz="32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1pPr>
      <a:lvl2pPr marL="742950" marR="0" indent="-285750" algn="l" defTabSz="4572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–"/>
        <a:tabLst/>
        <a:defRPr sz="2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2pPr>
      <a:lvl3pPr marL="1143000" marR="0" indent="-228600" algn="l" defTabSz="4572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•"/>
        <a:tabLst/>
        <a:defRPr sz="24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3pPr>
      <a:lvl4pPr marL="1600200" marR="0" indent="-228600" algn="l" defTabSz="4572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–"/>
        <a:tabLst/>
        <a:defRPr sz="20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4pPr>
      <a:lvl5pPr marL="2057400" marR="0" indent="-228600" algn="l" defTabSz="4572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»"/>
        <a:tabLst/>
        <a:defRPr sz="20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5pPr>
      <a:lvl6pPr marL="2514600" marR="0" indent="-228600" algn="l" defTabSz="4572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•"/>
        <a:tabLst/>
        <a:defRPr sz="20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6pPr>
      <a:lvl7pPr marL="2971800" marR="0" indent="-228600" algn="l" defTabSz="4572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•"/>
        <a:tabLst/>
        <a:defRPr sz="20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7pPr>
      <a:lvl8pPr marL="3429000" marR="0" indent="-228600" algn="l" defTabSz="4572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•"/>
        <a:tabLst/>
        <a:defRPr sz="20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8pPr>
      <a:lvl9pPr marL="3886200" marR="0" indent="-228600" algn="l" defTabSz="4572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•"/>
        <a:tabLst/>
        <a:defRPr sz="20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9pPr>
    </p:bodyStyle>
    <p:otherStyle>
      <a:lvl1pPr marL="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1pPr>
      <a:lvl2pPr marL="4572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2pPr>
      <a:lvl3pPr marL="9144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3pPr>
      <a:lvl4pPr marL="13716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4pPr>
      <a:lvl5pPr marL="18288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5pPr>
      <a:lvl6pPr marL="22860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6pPr>
      <a:lvl7pPr marL="27432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7pPr>
      <a:lvl8pPr marL="32004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8pPr>
      <a:lvl9pPr marL="36576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9pPr>
    </p:otherStyle>
  </p:txStyles>
</p:sldMaster>
</file>

<file path=ppt/slides/_rels/slide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slide1.xml><?xml version="1.0" encoding="utf-8"?>
<p:sld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mc:Ignorable="p14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5_v+qaa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AUAABoNAABgRQAAJhYAABAAAAAmAAAACAAAAAAAAAAAAAAA"/>
              </a:ext>
            </a:extLst>
          </p:cNvSpPr>
          <p:nvPr>
            <p:ph type="ctrTitle"/>
          </p:nvPr>
        </p:nvSpPr>
        <p:spPr/>
        <p:txBody>
          <a:bodyPr/>
          <a:lstStyle/>
          <a:p>
            <a:pPr/>
          </a:p>
        </p:txBody>
      </p:sp>
      <p:sp>
        <p:nvSpPr>
          <p:cNvPr id="3" name="SlideSubtitle1"/>
          <p:cNvSpPr>
            <a:spLocks noGrp="1" noChangeArrowheads="1"/>
            <a:extLst>
              <a:ext uri="smNativeData">
                <pr:smNativeData xmlns:pr="smNativeData" xmlns="smNativeData" val="SMDATA_15_v+qaa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QAsAAOgXAADAPwAAsCIAABAAAAAmAAAACAAAAAAAAAAAAAAA"/>
              </a:ext>
            </a:extLst>
          </p:cNvSpPr>
          <p:nvPr>
            <p:ph type="subTitle" idx="1"/>
          </p:nvPr>
        </p:nvSpPr>
        <p:spPr/>
        <p:txBody>
          <a:bodyPr/>
          <a:lstStyle/>
          <a:p>
            <a:pPr/>
          </a:p>
        </p:txBody>
      </p:sp>
      <p:pic>
        <p:nvPicPr>
          <p:cNvPr id="4" name="Afbeelding1"/>
          <p:cNvPicPr>
            <a:picLocks noChangeAspect="1"/>
            <a:extLst>
              <a:ext uri="smNativeData">
                <pr:smNativeData xmlns:pr="smNativeData" xmlns="smNativeData" val="SMDATA_17_v+qaaRMAAAAlAAAAEQAAAC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cAAAA4AAAAAAAAAAAAAAAAAAAA////AAAAAAAAAAAAAAAAAAAAAAAAAAAAAAAAAAAAAABkAAAAZAAAAAAAAAAjAAAABAAAAGQAAAAXAAAAFAAAAAAAAAAAAAAA/38AAP9/AAAAAAAACQAAAAQAAAAAAAA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Lvg4wX///8BAAAAAAAAAAAAAAAAAAAAAAAAAAAAAAAAAAAAAAAAAAAAAAACf39/AICAgAPMzMwAwMD/AH9/fwAAAAAAAAAAAAAAAAD///8AAAAAACEAAAAYAAAAFAAAAAAAAAAAAAAAZkgAAC8qAAAAAAAAJgAAAAgAAAD//////////w==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1769090" cy="6857365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">
  <a:themeElements>
    <a:clrScheme name="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535379"/>
      </a:accent3>
      <a:accent4>
        <a:srgbClr val="737359"/>
      </a:accent4>
      <a:accent5>
        <a:srgbClr val="939339"/>
      </a:accent5>
      <a:accent6>
        <a:srgbClr val="B3B319"/>
      </a:accent6>
      <a:hlink>
        <a:srgbClr val="009999"/>
      </a:hlink>
      <a:folHlink>
        <a:srgbClr val="99CC00"/>
      </a:folHlink>
    </a:clrScheme>
    <a:fontScheme name="Presentation">
      <a:majorFont>
        <a:latin typeface="Calibri"/>
        <a:ea typeface="SimSun"/>
        <a:cs typeface="Times New Roman"/>
      </a:majorFont>
      <a:minorFont>
        <a:latin typeface="Calibri"/>
        <a:ea typeface="SimSun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DF7986"/>
        </a:accent3>
        <a:accent4>
          <a:srgbClr val="BF59A6"/>
        </a:accent4>
        <a:accent5>
          <a:srgbClr val="9F39C6"/>
        </a:accent5>
        <a:accent6>
          <a:srgbClr val="7F19E6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ACACDF"/>
        </a:accent3>
        <a:accent4>
          <a:srgbClr val="9C9CBF"/>
        </a:accent4>
        <a:accent5>
          <a:srgbClr val="7C7C9F"/>
        </a:accent5>
        <a:accent6>
          <a:srgbClr val="5C5C7F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6DA6DF"/>
        </a:accent3>
        <a:accent4>
          <a:srgbClr val="4D86BF"/>
        </a:accent4>
        <a:accent5>
          <a:srgbClr val="2D669F"/>
        </a:accent5>
        <a:accent6>
          <a:srgbClr val="0D467F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53ACAC"/>
        </a:accent3>
        <a:accent4>
          <a:srgbClr val="738C8C"/>
        </a:accent4>
        <a:accent5>
          <a:srgbClr val="936C6C"/>
        </a:accent5>
        <a:accent6>
          <a:srgbClr val="B34C4C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6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6D8FA7"/>
        </a:accent3>
        <a:accent4>
          <a:srgbClr val="8DAF87"/>
        </a:accent4>
        <a:accent5>
          <a:srgbClr val="ADCF67"/>
        </a:accent5>
        <a:accent6>
          <a:srgbClr val="CDEF47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7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9E9980"/>
        </a:accent3>
        <a:accent4>
          <a:srgbClr val="7EB9A0"/>
        </a:accent4>
        <a:accent5>
          <a:srgbClr val="5EC9C0"/>
        </a:accent5>
        <a:accent6>
          <a:srgbClr val="3EE9E0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8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209020"/>
        </a:accent3>
        <a:accent4>
          <a:srgbClr val="407040"/>
        </a:accent4>
        <a:accent5>
          <a:srgbClr val="605060"/>
        </a:accent5>
        <a:accent6>
          <a:srgbClr val="80308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9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666A6B"/>
        </a:accent3>
        <a:accent4>
          <a:srgbClr val="864A8B"/>
        </a:accent4>
        <a:accent5>
          <a:srgbClr val="A62AAB"/>
        </a:accent5>
        <a:accent6>
          <a:srgbClr val="C60ACB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0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A07E88"/>
        </a:accent3>
        <a:accent4>
          <a:srgbClr val="C05E68"/>
        </a:accent4>
        <a:accent5>
          <a:srgbClr val="E03E48"/>
        </a:accent5>
        <a:accent6>
          <a:srgbClr val="FF1E28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1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8686DF"/>
        </a:accent3>
        <a:accent4>
          <a:srgbClr val="A6A6BF"/>
        </a:accent4>
        <a:accent5>
          <a:srgbClr val="C6C69F"/>
        </a:accent5>
        <a:accent6>
          <a:srgbClr val="E6E67F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2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8F7F4F"/>
        </a:accent3>
        <a:accent4>
          <a:srgbClr val="6F9F6F"/>
        </a:accent4>
        <a:accent5>
          <a:srgbClr val="4FBF8F"/>
        </a:accent5>
        <a:accent6>
          <a:srgbClr val="2FDFAF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>ik</cp:lastModifiedBy>
  <cp:revision>0</cp:revision>
  <dcterms:created xsi:type="dcterms:W3CDTF">2026-02-22T11:38:26Z</dcterms:created>
  <dcterms:modified xsi:type="dcterms:W3CDTF">2026-02-22T11:38:39Z</dcterms:modified>
</cp:coreProperties>
</file>